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Self cooling beer can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Can cool anything  you like</a:t>
            </a:r>
          </a:p>
          <a:p>
            <a:r>
              <a:rPr lang="en-US" dirty="0" smtClean="0"/>
              <a:t>Period 2 Lucas and Jonah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346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can that cools any beverage that you like!</a:t>
            </a:r>
            <a:endParaRPr lang="en-US" dirty="0"/>
          </a:p>
        </p:txBody>
      </p:sp>
      <p:pic>
        <p:nvPicPr>
          <p:cNvPr id="4" name="Picture 3" descr="imag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78" y="3266017"/>
            <a:ext cx="4228394" cy="222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9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would have to twist the bottom of the can that releases a gel kind of water and absorbs heat molecules!</a:t>
            </a:r>
            <a:endParaRPr lang="en-US" dirty="0"/>
          </a:p>
        </p:txBody>
      </p:sp>
      <p:pic>
        <p:nvPicPr>
          <p:cNvPr id="4" name="Picture 3" descr="article-0-13D3E299000005DC-904_468x3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967" y="-153125"/>
            <a:ext cx="485660" cy="306250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417" y="3400777"/>
            <a:ext cx="2476500" cy="242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83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it chill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can, can chill any beverage that you want it could be juice, soda</a:t>
            </a:r>
            <a:r>
              <a:rPr lang="en-US" dirty="0"/>
              <a:t> </a:t>
            </a:r>
            <a:r>
              <a:rPr lang="en-US" dirty="0" smtClean="0"/>
              <a:t>, beer</a:t>
            </a:r>
            <a:r>
              <a:rPr lang="en-US" dirty="0"/>
              <a:t> </a:t>
            </a:r>
            <a:r>
              <a:rPr lang="en-US" dirty="0" smtClean="0"/>
              <a:t>, water, and anything else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0485169" y="43823"/>
            <a:ext cx="249935" cy="162289"/>
          </a:xfrm>
          <a:prstGeom prst="rect">
            <a:avLst/>
          </a:prstGeom>
        </p:spPr>
      </p:pic>
      <p:pic>
        <p:nvPicPr>
          <p:cNvPr id="5" name="Picture 4" descr="big_sod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222" y="3033889"/>
            <a:ext cx="2754889" cy="268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2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en-US" sz="9600" dirty="0" smtClean="0"/>
              <a:t>The End DUDE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95114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ustom 1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60</TotalTime>
  <Words>88</Words>
  <Application>Microsoft Macintosh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Self cooling beer can</vt:lpstr>
      <vt:lpstr>What is it</vt:lpstr>
      <vt:lpstr>How does it work?</vt:lpstr>
      <vt:lpstr>What can it chill</vt:lpstr>
      <vt:lpstr>End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cooling beer can</dc:title>
  <dc:creator>sdfvdfbg</dc:creator>
  <cp:lastModifiedBy>sdfvdfbg</cp:lastModifiedBy>
  <cp:revision>7</cp:revision>
  <dcterms:created xsi:type="dcterms:W3CDTF">2016-05-26T12:19:51Z</dcterms:created>
  <dcterms:modified xsi:type="dcterms:W3CDTF">2016-05-27T12:40:39Z</dcterms:modified>
</cp:coreProperties>
</file>